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QUE DIA FELIZ!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DIA FELIZ!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F132F1C-8FC9-4C2A-AD74-97A4750F15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 dia feliz, que dia feliz, </a:t>
            </a:r>
          </a:p>
          <a:p>
            <a:r>
              <a:rPr lang="pt-BR" dirty="0"/>
              <a:t>Hoje é o dia do Senhor! </a:t>
            </a:r>
          </a:p>
          <a:p>
            <a:r>
              <a:rPr lang="pt-BR" dirty="0"/>
              <a:t>Que dia feliz, que dia feliz, </a:t>
            </a:r>
          </a:p>
          <a:p>
            <a:r>
              <a:rPr lang="pt-BR" dirty="0"/>
              <a:t>Hoje é o dia do Senhor!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DIA FELIZ!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os meus olhinhos, </a:t>
            </a:r>
          </a:p>
          <a:p>
            <a:r>
              <a:rPr lang="pt-BR" dirty="0"/>
              <a:t>eu posso ler </a:t>
            </a:r>
          </a:p>
          <a:p>
            <a:r>
              <a:rPr lang="pt-BR" dirty="0"/>
              <a:t>A Palavra de Deus. </a:t>
            </a:r>
          </a:p>
        </p:txBody>
      </p:sp>
    </p:spTree>
    <p:extLst>
      <p:ext uri="{BB962C8B-B14F-4D97-AF65-F5344CB8AC3E}">
        <p14:creationId xmlns:p14="http://schemas.microsoft.com/office/powerpoint/2010/main" val="630829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DIA FELIZ!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com os meus ouvidos, </a:t>
            </a:r>
          </a:p>
          <a:p>
            <a:r>
              <a:rPr lang="pt-BR" dirty="0"/>
              <a:t>quero escutar </a:t>
            </a:r>
          </a:p>
          <a:p>
            <a:r>
              <a:rPr lang="pt-BR" dirty="0"/>
              <a:t>Boas-novas que falam do Céu.</a:t>
            </a:r>
          </a:p>
        </p:txBody>
      </p:sp>
    </p:spTree>
    <p:extLst>
      <p:ext uri="{BB962C8B-B14F-4D97-AF65-F5344CB8AC3E}">
        <p14:creationId xmlns:p14="http://schemas.microsoft.com/office/powerpoint/2010/main" val="2517803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DIA FELIZ!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a minha boca, </a:t>
            </a:r>
          </a:p>
          <a:p>
            <a:r>
              <a:rPr lang="pt-BR" dirty="0"/>
              <a:t>eu quero falar </a:t>
            </a:r>
          </a:p>
          <a:p>
            <a:r>
              <a:rPr lang="pt-BR" dirty="0"/>
              <a:t>Do amor de Jesus. </a:t>
            </a:r>
          </a:p>
        </p:txBody>
      </p:sp>
    </p:spTree>
    <p:extLst>
      <p:ext uri="{BB962C8B-B14F-4D97-AF65-F5344CB8AC3E}">
        <p14:creationId xmlns:p14="http://schemas.microsoft.com/office/powerpoint/2010/main" val="1839104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DIA FELIZ!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com minhas mãos, </a:t>
            </a:r>
          </a:p>
          <a:p>
            <a:r>
              <a:rPr lang="pt-BR" dirty="0"/>
              <a:t>quero o bem fazer; </a:t>
            </a:r>
          </a:p>
          <a:p>
            <a:r>
              <a:rPr lang="pt-BR" dirty="0"/>
              <a:t>Com os meus pés, </a:t>
            </a:r>
          </a:p>
          <a:p>
            <a:r>
              <a:rPr lang="pt-BR" dirty="0"/>
              <a:t>ir à casa de Deus.</a:t>
            </a:r>
          </a:p>
        </p:txBody>
      </p:sp>
    </p:spTree>
    <p:extLst>
      <p:ext uri="{BB962C8B-B14F-4D97-AF65-F5344CB8AC3E}">
        <p14:creationId xmlns:p14="http://schemas.microsoft.com/office/powerpoint/2010/main" val="302850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1742</TotalTime>
  <Words>121</Words>
  <Application>Microsoft Office PowerPoint</Application>
  <PresentationFormat>Apresentação na tela (16:9)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QUE DIA FELIZ!</vt:lpstr>
      <vt:lpstr>QUE DIA FELIZ!</vt:lpstr>
      <vt:lpstr>QUE DIA FELIZ!</vt:lpstr>
      <vt:lpstr>QUE DIA FELIZ!</vt:lpstr>
      <vt:lpstr>QUE DIA FELIZ!</vt:lpstr>
      <vt:lpstr>QUE DIA FELIZ!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2019-06-12T23:22:27Z</dcterms:modified>
</cp:coreProperties>
</file>

<file path=docProps/thumbnail.jpeg>
</file>